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21"/>
  </p:notesMasterIdLst>
  <p:sldIdLst>
    <p:sldId id="265" r:id="rId2"/>
    <p:sldId id="295" r:id="rId3"/>
    <p:sldId id="332" r:id="rId4"/>
    <p:sldId id="324" r:id="rId5"/>
    <p:sldId id="312" r:id="rId6"/>
    <p:sldId id="338" r:id="rId7"/>
    <p:sldId id="331" r:id="rId8"/>
    <p:sldId id="352" r:id="rId9"/>
    <p:sldId id="355" r:id="rId10"/>
    <p:sldId id="360" r:id="rId11"/>
    <p:sldId id="347" r:id="rId12"/>
    <p:sldId id="361" r:id="rId13"/>
    <p:sldId id="362" r:id="rId14"/>
    <p:sldId id="320" r:id="rId15"/>
    <p:sldId id="335" r:id="rId16"/>
    <p:sldId id="351" r:id="rId17"/>
    <p:sldId id="337" r:id="rId18"/>
    <p:sldId id="349" r:id="rId19"/>
    <p:sldId id="350" r:id="rId20"/>
  </p:sldIdLst>
  <p:sldSz cx="12192000" cy="6858000"/>
  <p:notesSz cx="6858000" cy="9144000"/>
  <p:embeddedFontLst>
    <p:embeddedFont>
      <p:font typeface="맑은 고딕" panose="020B0503020000020004" pitchFamily="50" charset="-127"/>
      <p:regular r:id="rId22"/>
      <p:bold r:id="rId2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세철" initials="세" lastIdx="3" clrIdx="0">
    <p:extLst>
      <p:ext uri="{19B8F6BF-5375-455C-9EA6-DF929625EA0E}">
        <p15:presenceInfo xmlns:p15="http://schemas.microsoft.com/office/powerpoint/2012/main" userId="b01a6fbe7293e9a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3399"/>
    <a:srgbClr val="FF3399"/>
    <a:srgbClr val="0F518E"/>
    <a:srgbClr val="FFC000"/>
    <a:srgbClr val="92D050"/>
    <a:srgbClr val="7030A0"/>
    <a:srgbClr val="FFFFFF"/>
    <a:srgbClr val="2B758C"/>
    <a:srgbClr val="BCE0EB"/>
    <a:srgbClr val="00B050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875" autoAdjust="0"/>
    <p:restoredTop sz="94660"/>
  </p:normalViewPr>
  <p:slideViewPr>
    <p:cSldViewPr snapToGrid="0" showGuides="1">
      <p:cViewPr varScale="1">
        <p:scale>
          <a:sx n="114" d="100"/>
          <a:sy n="114" d="100"/>
        </p:scale>
        <p:origin x="768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B4A6AE-5438-46B6-8201-AEFAF7961F71}" type="datetimeFigureOut">
              <a:rPr lang="ko-KR" altLang="en-US" smtClean="0"/>
              <a:t>2023-05-02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627275-87CE-4ED3-B3ED-1C62A0ADC4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35577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B428E5-4487-4DFD-8F28-9D964CD37D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84DD16E-187C-4E7E-ABBE-F6BAC9F37A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88A4909-5F9B-4C27-B710-67153ABAF4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4AA94-EF2B-4D75-BB72-48C5CA948372}" type="datetime1">
              <a:rPr lang="ko-KR" altLang="en-US" smtClean="0"/>
              <a:t>2023-05-02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CFC0D00-E907-440E-A201-CB22D51C4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4CD4DB-7CDF-4DC5-A588-36FF3B79E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99373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966B7B-1EDC-4343-9BA3-A7E1981C8A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95A37DD-A068-47F0-B5E9-276C85D0A72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0B77AA3-0D93-4AAE-923B-6CB8DC9105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B4F825F-B1F5-43F1-867C-C0771F648D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A1B30-D2DE-4F1E-BC84-E3AB76C4E559}" type="datetime1">
              <a:rPr lang="ko-KR" altLang="en-US" smtClean="0"/>
              <a:t>2023-05-02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1DF479B-B03B-4053-AC71-D2F3CCE3E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E3258AE-092A-4CB5-839C-AEFEF5417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752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2D5B9B-7087-4278-8D9F-742BE7B1F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3D46886-A0A8-4BC6-BC27-C23665A860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5FFBE18-7E7B-464D-AD6B-7728D29362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ABA24-60CE-4729-8C68-42218A941AB7}" type="datetime1">
              <a:rPr lang="ko-KR" altLang="en-US" smtClean="0"/>
              <a:t>2023-05-02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FB71CC-82EF-4AF7-B753-454DFD33D9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61512D-1F1E-4E61-8590-1679657EA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43167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3D78E37-5232-46D5-834E-28C0916B63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0468B19-65B1-488C-AE29-F57BCDB927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F0112E3-2C15-484C-AA1B-F968958EA1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CA640-B6FB-464F-ADED-AF16F2C8BD46}" type="datetime1">
              <a:rPr lang="ko-KR" altLang="en-US" smtClean="0"/>
              <a:t>2023-05-02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F28E4BE-748D-4FB8-BC6B-A661EC4E89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4E3EE48-1179-4BE7-B1F5-AAA66B5184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91306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C0765E-FEE5-4F3E-B758-957F9D1DD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B8203BB-146D-4B44-AA2A-D336C0BFBE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FEA8557-8690-42D1-8E15-36046512D9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8D655-0790-44D9-8C1A-265E29177DBE}" type="datetime1">
              <a:rPr lang="ko-KR" altLang="en-US" smtClean="0"/>
              <a:t>2023-05-02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D162651-A169-457B-99EA-EA1182CF16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244B403-3C1C-4CE4-AA5F-DF4C2A7CB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16890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0486F1-7E70-4862-B180-2F6D6C675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6908656-EF8F-48E0-9146-072072465B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16B4667-8BEE-4EC9-BA83-01E5A6FD48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77750-912D-4625-AFAD-2B2646AF9379}" type="datetime1">
              <a:rPr lang="ko-KR" altLang="en-US" smtClean="0"/>
              <a:t>2023-05-02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F9D9826-20A3-4308-8A7E-4443ADE46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094DF9-3D1A-4060-B052-7334DBE8C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90826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522D55-7DBF-4DF1-AA0F-67C643A6A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B12F76A-C30B-4227-9FF3-E27F34C3E1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7C20396-A042-42DD-9F0A-41B357119C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C3142A1-0A63-479E-9A20-AF9E0235C1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C8D7B-708C-4797-922D-810A6F40A157}" type="datetime1">
              <a:rPr lang="ko-KR" altLang="en-US" smtClean="0"/>
              <a:t>2023-05-02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DA1015A-5E4C-48EF-B12F-BAC88CCB57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6BA470E-15C8-4466-BB2E-CE85324BD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27232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AA09FD-4F6B-48E5-BE06-783FEA30E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FAB8419-E738-4085-9DEA-BCA42D09E1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F587FC7-027E-491E-BED2-077EECD8E7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2F5D329-9162-4215-8C89-91A50AF8A2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0CA0DCA-1843-474C-A22A-E55A19E91AD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80573AA-E75C-4AEF-B12E-B708309CD3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351B1-C0F6-4B8E-BF6A-CE4495C8912A}" type="datetime1">
              <a:rPr lang="ko-KR" altLang="en-US" smtClean="0"/>
              <a:t>2023-05-02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403317B-845F-46B5-AEAD-5D1A351EDF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00B0CCC-652B-4FAD-9905-871FB0B13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51348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211D18-6A50-431A-910D-D067F0BD7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FD8662F-716A-4A1D-B2EA-998F00F977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E8AB2-472A-4BE9-90BD-6551125E49CF}" type="datetime1">
              <a:rPr lang="ko-KR" altLang="en-US" smtClean="0"/>
              <a:t>2023-05-02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1E16FA2-A4DB-4FA7-9701-60D7AF4260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FB5A49D-3517-4E67-A938-EB73ECC0C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10214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77F62E5-67D8-42BE-9DF1-88D6EFCA10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293F9-F112-4729-9C9E-A11F6C97E5BF}" type="datetime1">
              <a:rPr lang="ko-KR" altLang="en-US" smtClean="0"/>
              <a:t>2023-05-02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D1683B0-EB4C-4A8A-96E4-0FF5D6FD7C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3859FCB-EB4F-4D28-900A-B3B9CC0A0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03855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02E3444-C2C2-4681-9513-DB0E82875E96}"/>
              </a:ext>
            </a:extLst>
          </p:cNvPr>
          <p:cNvSpPr txBox="1"/>
          <p:nvPr userDrawn="1"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77F62E5-67D8-42BE-9DF1-88D6EFCA10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B8826-DEA9-495A-9F64-4A0F6FBBDA9D}" type="datetime1">
              <a:rPr lang="ko-KR" altLang="en-US" smtClean="0"/>
              <a:t>2023-05-02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D1683B0-EB4C-4A8A-96E4-0FF5D6FD7C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3859FCB-EB4F-4D28-900A-B3B9CC0A0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54669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BD9945-F253-480F-B350-42D887245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EAA3872-D885-4E5E-93E0-787173DD7A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1EA71B0-39FE-4979-8EEE-D65F5EED9F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1FD771C-80C4-4A89-9DDE-75DEF39A46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4374B-5FB4-46C5-B714-A0F2BF2BC9DA}" type="datetime1">
              <a:rPr lang="ko-KR" altLang="en-US" smtClean="0"/>
              <a:t>2023-05-02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01BA1B2-C8F1-4247-A6DE-B7406BF012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95EDE68-03B7-446B-9B78-5F31A3A376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94959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4E0DACC-CEE6-4418-B167-457C89CF0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29CE159-3C04-447D-A17B-131FA83178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C73AF69-C0A0-4CD9-9332-EB467E43C9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1D2224-542B-46D1-B7DB-E8B3F3004323}" type="datetime1">
              <a:rPr lang="ko-KR" altLang="en-US" smtClean="0"/>
              <a:t>2023-05-02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7477B31-56FC-4575-A118-0FB21F2D81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87745DC-A89F-4B55-AEDC-D856DADB58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53761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맑은 고딕" panose="020B0503020000020004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>
                <a:lumMod val="89000"/>
              </a:schemeClr>
            </a:gs>
            <a:gs pos="23000">
              <a:schemeClr val="accent2">
                <a:lumMod val="89000"/>
              </a:schemeClr>
            </a:gs>
            <a:gs pos="69000">
              <a:schemeClr val="accent2">
                <a:lumMod val="75000"/>
              </a:schemeClr>
            </a:gs>
            <a:gs pos="97000">
              <a:schemeClr val="accent2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그림 56">
            <a:extLst>
              <a:ext uri="{FF2B5EF4-FFF2-40B4-BE49-F238E27FC236}">
                <a16:creationId xmlns:a16="http://schemas.microsoft.com/office/drawing/2014/main" id="{87D4573B-D211-3171-4C93-EEEEF7D4D0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670" y="714735"/>
            <a:ext cx="11760203" cy="6023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313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슬라이드 번호 개체 틀 1">
            <a:extLst>
              <a:ext uri="{FF2B5EF4-FFF2-40B4-BE49-F238E27FC236}">
                <a16:creationId xmlns:a16="http://schemas.microsoft.com/office/drawing/2014/main" id="{022D6565-595B-2B69-D71C-7305B25643E2}"/>
              </a:ext>
            </a:extLst>
          </p:cNvPr>
          <p:cNvSpPr txBox="1">
            <a:spLocks/>
          </p:cNvSpPr>
          <p:nvPr/>
        </p:nvSpPr>
        <p:spPr>
          <a:xfrm>
            <a:off x="11629748" y="6302570"/>
            <a:ext cx="38987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FDD92F1-F94B-4A11-B68E-69D397619E45}" type="slidenum">
              <a:rPr lang="ko-KR" altLang="en-US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10</a:t>
            </a:fld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51" name="그림 250">
            <a:extLst>
              <a:ext uri="{FF2B5EF4-FFF2-40B4-BE49-F238E27FC236}">
                <a16:creationId xmlns:a16="http://schemas.microsoft.com/office/drawing/2014/main" id="{73554639-8FD1-543F-C64D-002C9ABD66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7780" y="-67112"/>
            <a:ext cx="12359780" cy="6733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303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1">
            <a:extLst>
              <a:ext uri="{FF2B5EF4-FFF2-40B4-BE49-F238E27FC236}">
                <a16:creationId xmlns:a16="http://schemas.microsoft.com/office/drawing/2014/main" id="{B378986F-AE92-C130-6E9A-D5860EB53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11</a:t>
            </a:fld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687D502-3D90-437F-335E-2353E3C15F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7780" y="-70343"/>
            <a:ext cx="12359780" cy="6738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925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1">
            <a:extLst>
              <a:ext uri="{FF2B5EF4-FFF2-40B4-BE49-F238E27FC236}">
                <a16:creationId xmlns:a16="http://schemas.microsoft.com/office/drawing/2014/main" id="{B378986F-AE92-C130-6E9A-D5860EB53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12</a:t>
            </a:fld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B998714-6044-DADC-4003-EFDD688C49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7780" y="-70343"/>
            <a:ext cx="12359780" cy="6738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386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1">
            <a:extLst>
              <a:ext uri="{FF2B5EF4-FFF2-40B4-BE49-F238E27FC236}">
                <a16:creationId xmlns:a16="http://schemas.microsoft.com/office/drawing/2014/main" id="{B378986F-AE92-C130-6E9A-D5860EB53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13</a:t>
            </a:fld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879ABE9-4902-F318-AE70-F6E4FF9653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7780" y="-70343"/>
            <a:ext cx="12359780" cy="6738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953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1">
            <a:extLst>
              <a:ext uri="{FF2B5EF4-FFF2-40B4-BE49-F238E27FC236}">
                <a16:creationId xmlns:a16="http://schemas.microsoft.com/office/drawing/2014/main" id="{B378986F-AE92-C130-6E9A-D5860EB53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14</a:t>
            </a:fld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6B6C494-0736-9607-5B63-80A2A136F1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7780" y="-67112"/>
            <a:ext cx="12359780" cy="6733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615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슬라이드 번호 개체 틀 1">
            <a:extLst>
              <a:ext uri="{FF2B5EF4-FFF2-40B4-BE49-F238E27FC236}">
                <a16:creationId xmlns:a16="http://schemas.microsoft.com/office/drawing/2014/main" id="{CEEE9B3D-3631-459E-7C3F-E34993FF5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15</a:t>
            </a:fld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981A441-8FB9-75C9-49C0-B71EAAA29A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7780" y="-67112"/>
            <a:ext cx="12359780" cy="6734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452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슬라이드 번호 개체 틀 1">
            <a:extLst>
              <a:ext uri="{FF2B5EF4-FFF2-40B4-BE49-F238E27FC236}">
                <a16:creationId xmlns:a16="http://schemas.microsoft.com/office/drawing/2014/main" id="{7C91C36C-2621-87E4-6138-C296FCF53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16</a:t>
            </a:fld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70CDACF6-CF02-A722-63FB-C9AB7AD7F8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2374" y="-68189"/>
            <a:ext cx="12364374" cy="6734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185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슬라이드 번호 개체 틀 1">
            <a:extLst>
              <a:ext uri="{FF2B5EF4-FFF2-40B4-BE49-F238E27FC236}">
                <a16:creationId xmlns:a16="http://schemas.microsoft.com/office/drawing/2014/main" id="{7C91C36C-2621-87E4-6138-C296FCF53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17</a:t>
            </a:fld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슬라이드 번호 개체 틀 1">
            <a:extLst>
              <a:ext uri="{FF2B5EF4-FFF2-40B4-BE49-F238E27FC236}">
                <a16:creationId xmlns:a16="http://schemas.microsoft.com/office/drawing/2014/main" id="{8C97921D-3E15-A525-F68F-03225052978A}"/>
              </a:ext>
            </a:extLst>
          </p:cNvPr>
          <p:cNvSpPr txBox="1">
            <a:spLocks/>
          </p:cNvSpPr>
          <p:nvPr/>
        </p:nvSpPr>
        <p:spPr>
          <a:xfrm>
            <a:off x="11629748" y="6302570"/>
            <a:ext cx="38987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FDD92F1-F94B-4A11-B68E-69D397619E45}" type="slidenum">
              <a:rPr lang="ko-KR" altLang="en-US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17</a:t>
            </a:fld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348EB1A0-F3DD-70FF-AB4A-230F33D202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2374" y="-66674"/>
            <a:ext cx="12364374" cy="6733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224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슬라이드 번호 개체 틀 1">
            <a:extLst>
              <a:ext uri="{FF2B5EF4-FFF2-40B4-BE49-F238E27FC236}">
                <a16:creationId xmlns:a16="http://schemas.microsoft.com/office/drawing/2014/main" id="{7C91C36C-2621-87E4-6138-C296FCF53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18</a:t>
            </a:fld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511227ED-C777-EBF7-7CC3-4C315AB293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4291" y="-66674"/>
            <a:ext cx="12366291" cy="6734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305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>
                <a:lumMod val="89000"/>
              </a:schemeClr>
            </a:gs>
            <a:gs pos="23000">
              <a:schemeClr val="accent2">
                <a:lumMod val="89000"/>
              </a:schemeClr>
            </a:gs>
            <a:gs pos="69000">
              <a:schemeClr val="accent2">
                <a:lumMod val="75000"/>
              </a:schemeClr>
            </a:gs>
            <a:gs pos="97000">
              <a:schemeClr val="accent2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Box 51">
            <a:extLst>
              <a:ext uri="{FF2B5EF4-FFF2-40B4-BE49-F238E27FC236}">
                <a16:creationId xmlns:a16="http://schemas.microsoft.com/office/drawing/2014/main" id="{3F410C57-6AE6-67EF-365D-9DD5E08602E2}"/>
              </a:ext>
            </a:extLst>
          </p:cNvPr>
          <p:cNvSpPr txBox="1"/>
          <p:nvPr/>
        </p:nvSpPr>
        <p:spPr>
          <a:xfrm>
            <a:off x="3472044" y="1767006"/>
            <a:ext cx="5247911" cy="33239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7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DEMO</a:t>
            </a:r>
          </a:p>
          <a:p>
            <a:pPr algn="ctr"/>
            <a:r>
              <a:rPr lang="en-US" altLang="ko-KR" sz="7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&amp;</a:t>
            </a:r>
          </a:p>
          <a:p>
            <a:pPr algn="ctr"/>
            <a:r>
              <a:rPr lang="en-US" altLang="ko-KR" sz="7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THANK YOU</a:t>
            </a:r>
            <a:endParaRPr lang="ko-KR" altLang="en-US" sz="7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85703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379BCF9-9243-1FAA-E149-4F53BD9AA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/>
          <a:lstStyle/>
          <a:p>
            <a:fld id="{BFDD92F1-F94B-4A11-B68E-69D397619E45}" type="slidenum">
              <a:rPr lang="ko-KR" altLang="en-US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fld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968A8833-08C3-7364-8D2B-FBCF31AA4E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00" y="179550"/>
            <a:ext cx="11869941" cy="6498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274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1">
            <a:extLst>
              <a:ext uri="{FF2B5EF4-FFF2-40B4-BE49-F238E27FC236}">
                <a16:creationId xmlns:a16="http://schemas.microsoft.com/office/drawing/2014/main" id="{7ED4E74A-3EF7-2191-0876-1D3DD3F64272}"/>
              </a:ext>
            </a:extLst>
          </p:cNvPr>
          <p:cNvSpPr txBox="1">
            <a:spLocks/>
          </p:cNvSpPr>
          <p:nvPr/>
        </p:nvSpPr>
        <p:spPr>
          <a:xfrm>
            <a:off x="11629748" y="6302570"/>
            <a:ext cx="38987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algn="r">
              <a:defRPr sz="1200"/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FDD92F1-F94B-4A11-B68E-69D397619E45}" type="slidenum">
              <a:rPr lang="ko-KR" altLang="en-US"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3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5AFC9573-741B-74A0-0058-AA3E5C0E23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7779" y="-67112"/>
            <a:ext cx="12359780" cy="6733727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84FF696E-511D-6A3D-FC49-23F18DB70C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739" y="4826269"/>
            <a:ext cx="11053006" cy="1810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031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1">
            <a:extLst>
              <a:ext uri="{FF2B5EF4-FFF2-40B4-BE49-F238E27FC236}">
                <a16:creationId xmlns:a16="http://schemas.microsoft.com/office/drawing/2014/main" id="{C5B22FA7-590B-AFC5-86F7-B44BE23DF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4</a:t>
            </a:fld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A94A1C4-86DC-A5C2-6CA3-08C71BE1BC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7780" y="-62936"/>
            <a:ext cx="12359780" cy="672955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DE79B30-9C0A-EE52-BFE9-FB4B6D63362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0526" y="3632587"/>
            <a:ext cx="8663167" cy="2554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190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4EBA4066-8212-0775-3FFC-D4FC4D12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5</a:t>
            </a:fld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16C2483-E47E-31AA-7E50-76F387A893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7782" y="-67114"/>
            <a:ext cx="12359781" cy="6734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575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1">
            <a:extLst>
              <a:ext uri="{FF2B5EF4-FFF2-40B4-BE49-F238E27FC236}">
                <a16:creationId xmlns:a16="http://schemas.microsoft.com/office/drawing/2014/main" id="{4CA8D89E-101B-B7B3-AD24-689469A9E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6</a:t>
            </a:fld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3C651B0-66F1-48AE-E855-CADE122A1D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7780" y="-66675"/>
            <a:ext cx="12359780" cy="6734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822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1">
            <a:extLst>
              <a:ext uri="{FF2B5EF4-FFF2-40B4-BE49-F238E27FC236}">
                <a16:creationId xmlns:a16="http://schemas.microsoft.com/office/drawing/2014/main" id="{5B42DA5B-377A-252B-2B12-B7A0A323E4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7</a:t>
            </a:fld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D6158E4-71A2-B317-C428-BD00F0641B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7780" y="-67112"/>
            <a:ext cx="12359780" cy="6733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44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슬라이드 번호 개체 틀 1">
            <a:extLst>
              <a:ext uri="{FF2B5EF4-FFF2-40B4-BE49-F238E27FC236}">
                <a16:creationId xmlns:a16="http://schemas.microsoft.com/office/drawing/2014/main" id="{BE44C264-DF78-1AAE-FA69-A2D394EC8E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8</a:t>
            </a:fld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09A3635-DCE6-D601-C8AF-97F96A23FF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7780" y="-67112"/>
            <a:ext cx="12359780" cy="6734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556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슬라이드 번호 개체 틀 1">
            <a:extLst>
              <a:ext uri="{FF2B5EF4-FFF2-40B4-BE49-F238E27FC236}">
                <a16:creationId xmlns:a16="http://schemas.microsoft.com/office/drawing/2014/main" id="{5D6DCC6C-C83C-F066-CA1D-217E7D75EC39}"/>
              </a:ext>
            </a:extLst>
          </p:cNvPr>
          <p:cNvSpPr txBox="1">
            <a:spLocks/>
          </p:cNvSpPr>
          <p:nvPr/>
        </p:nvSpPr>
        <p:spPr>
          <a:xfrm>
            <a:off x="11629748" y="6302570"/>
            <a:ext cx="38987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FDD92F1-F94B-4A11-B68E-69D397619E45}" type="slidenum">
              <a:rPr lang="ko-KR" altLang="en-US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9</a:t>
            </a:fld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86" name="그림 85">
            <a:extLst>
              <a:ext uri="{FF2B5EF4-FFF2-40B4-BE49-F238E27FC236}">
                <a16:creationId xmlns:a16="http://schemas.microsoft.com/office/drawing/2014/main" id="{E768E6AA-EB7A-9CD2-0535-A27BF16C1F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7780" y="-68708"/>
            <a:ext cx="12359779" cy="6735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50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블루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F518E"/>
      </a:accent1>
      <a:accent2>
        <a:srgbClr val="00608A"/>
      </a:accent2>
      <a:accent3>
        <a:srgbClr val="0286AD"/>
      </a:accent3>
      <a:accent4>
        <a:srgbClr val="01B1D0"/>
      </a:accent4>
      <a:accent5>
        <a:srgbClr val="90CBDD"/>
      </a:accent5>
      <a:accent6>
        <a:srgbClr val="F2EAE3"/>
      </a:accent6>
      <a:hlink>
        <a:srgbClr val="262626"/>
      </a:hlink>
      <a:folHlink>
        <a:srgbClr val="262626"/>
      </a:folHlink>
    </a:clrScheme>
    <a:fontScheme name="Arial나눔">
      <a:majorFont>
        <a:latin typeface="Arial"/>
        <a:ea typeface="나눔스퀘어 ExtraBold"/>
        <a:cs typeface=""/>
      </a:majorFont>
      <a:minorFont>
        <a:latin typeface="Arial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6704</TotalTime>
  <Words>22</Words>
  <Application>Microsoft Office PowerPoint</Application>
  <PresentationFormat>와이드스크린</PresentationFormat>
  <Paragraphs>21</Paragraphs>
  <Slides>19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2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이 세철</cp:lastModifiedBy>
  <cp:revision>92</cp:revision>
  <dcterms:created xsi:type="dcterms:W3CDTF">2021-02-14T00:18:03Z</dcterms:created>
  <dcterms:modified xsi:type="dcterms:W3CDTF">2023-05-02T04:17:32Z</dcterms:modified>
</cp:coreProperties>
</file>